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92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290 HWY SVRD
Intersection ID: 5148814
Cardinal Direction: N
Work Order ID: SG-20892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Straight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92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290 HWY SVRD
Intersection ID: 5148814
Cardinal Direction: S
Work Order ID: SG-20892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92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290 HWY SVRD
Intersection ID: 5148814
Cardinal Direction: E
Work Order ID: SG-20892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92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290 HWY SVRD
Intersection ID: 5148814
Cardinal Direction: W
Work Order ID: SG-20892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